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6" r:id="rId5"/>
    <p:sldId id="260" r:id="rId6"/>
    <p:sldId id="259" r:id="rId7"/>
    <p:sldId id="261" r:id="rId8"/>
    <p:sldId id="263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9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1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4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8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0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1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0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53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1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30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72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4/26/21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9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B1E5B2-DAE4-5C43-ADB4-C6D410D28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1"/>
            <a:ext cx="5913098" cy="3812102"/>
          </a:xfrm>
        </p:spPr>
        <p:txBody>
          <a:bodyPr anchor="b">
            <a:no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a Data Driven Approach to the NFL Draft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34384B-705A-254F-AB7E-674DA136A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646029"/>
            <a:ext cx="5922084" cy="1769059"/>
          </a:xfrm>
        </p:spPr>
        <p:txBody>
          <a:bodyPr anchor="t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800" b="1" i="1" dirty="0"/>
              <a:t>MATTHEW EDWARDS</a:t>
            </a:r>
          </a:p>
          <a:p>
            <a:pPr algn="l">
              <a:lnSpc>
                <a:spcPct val="91000"/>
              </a:lnSpc>
            </a:pPr>
            <a:r>
              <a:rPr lang="en-US" sz="2800" b="1" i="1" dirty="0"/>
              <a:t>ANDREJ ERKELENS</a:t>
            </a:r>
          </a:p>
          <a:p>
            <a:pPr algn="l">
              <a:lnSpc>
                <a:spcPct val="91000"/>
              </a:lnSpc>
            </a:pPr>
            <a:r>
              <a:rPr lang="en-US" sz="2800" b="1" i="1" dirty="0"/>
              <a:t>JESSE KATZ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365DB7-CC23-2742-9F1D-0CEDB745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8122" y="791979"/>
            <a:ext cx="3368887" cy="50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8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Kickers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66D949B-2C5E-D440-AB79-6A0BEBE7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3339786"/>
            <a:ext cx="6126480" cy="3226329"/>
          </a:xfrm>
          <a:prstGeom prst="rect">
            <a:avLst/>
          </a:prstGeom>
        </p:spPr>
      </p:pic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CB605CE-CBD9-8142-AF1E-21B209BC0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6126480" cy="3226329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19050CC8-6464-E94E-8B72-D1DFCF19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757" y="0"/>
            <a:ext cx="6126480" cy="32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19D4-B027-AC40-8C62-07A8C327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 is reproducible for year over year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Great starting points for deeper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Save teams money, and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Increase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2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NFL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FD4D-C2E6-8D43-979E-2D8354E1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95243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53-man roster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$198 million salary 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Average $3.7 million per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NFL’s highest paid player?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Aaron Rodgers - $37 million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Two ways to get talent: Free Agency, NFL Draft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NFL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FD4D-C2E6-8D43-979E-2D8354E1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7 Rounds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team gets 1 pick per 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Rookie salary cap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Guaranteed Salary by 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Cheapest way to build roster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2021 NFL Draft: April 29 – May 1, 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100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9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FD4D-C2E6-8D43-979E-2D8354E1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Pro Football Focus (PFF)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Every play, every game, different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2020 FBS football season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Over 100,000 rows (individual plays), and 180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100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2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FD4D-C2E6-8D43-979E-2D8354E1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41627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Highest paid, and most important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Usually #1 pick (6 of last 7 years)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Top QB’s this year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Trevor Lawrence, Clemson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Zach Wilson, BYU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Justin Fields, Ohio State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Mac Jones, Alabama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7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96E1272-DB03-7D4F-AD12-79B13664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38" y="3428999"/>
            <a:ext cx="5486400" cy="3429001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CAB83583-29B7-034C-A5AF-0DB5E1D6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6" y="3428998"/>
            <a:ext cx="5486400" cy="3429002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E26F09C3-3374-474D-90FA-ABC44F893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64" y="1"/>
            <a:ext cx="5486400" cy="3429000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126C14C4-1475-6E46-B419-AC2C48AE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6" y="0"/>
            <a:ext cx="5486400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Players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1E6E-E104-5D44-9719-E28AB674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41627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Behind offense in advanced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Key metrics for defensive players: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Tackles (and missed tackles)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Sacks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Interceptions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Forced Fumbles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CAF331B-85C1-334A-BCFF-9059D7A9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3601"/>
            <a:ext cx="5130798" cy="513079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D344556-B9BD-014D-965C-C0A76B87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953389"/>
            <a:ext cx="5130799" cy="49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BACC-359C-8843-8F67-2791756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19D4-B027-AC40-8C62-07A8C327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Average margin of victory for NFL games is 3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Number one stat correlated with winning: points scored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Top 8 scorers in 2020 were all kickers 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5B6B924-0FA8-184D-9DA3-874F581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7222" y="5097736"/>
            <a:ext cx="1103219" cy="16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0024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2183</TotalTime>
  <Words>231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Franklin Gothic Demi Cond</vt:lpstr>
      <vt:lpstr>Franklin Gothic Medium</vt:lpstr>
      <vt:lpstr>Wingdings</vt:lpstr>
      <vt:lpstr>JuxtaposeVTI</vt:lpstr>
      <vt:lpstr>a Data Driven Approach to the NFL Draft</vt:lpstr>
      <vt:lpstr>The NFL</vt:lpstr>
      <vt:lpstr>The NFL Draft</vt:lpstr>
      <vt:lpstr>Dataset</vt:lpstr>
      <vt:lpstr>Quarterbacks</vt:lpstr>
      <vt:lpstr>PowerPoint Presentation</vt:lpstr>
      <vt:lpstr>Defensive Players</vt:lpstr>
      <vt:lpstr>PowerPoint Presentation</vt:lpstr>
      <vt:lpstr>Kickers</vt:lpstr>
      <vt:lpstr>Kickers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Driven Approach to the NFL Draft</dc:title>
  <dc:creator>Edwards, Matthew (me4bb)</dc:creator>
  <cp:lastModifiedBy>Edwards, Matthew (me4bb)</cp:lastModifiedBy>
  <cp:revision>16</cp:revision>
  <dcterms:created xsi:type="dcterms:W3CDTF">2021-04-24T14:29:51Z</dcterms:created>
  <dcterms:modified xsi:type="dcterms:W3CDTF">2021-04-27T01:03:44Z</dcterms:modified>
</cp:coreProperties>
</file>